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1550" y="6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4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4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70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99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8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1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35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4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88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34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AB260-934B-4EF9-B8AE-D2D8713668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21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1122363"/>
            <a:ext cx="108966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Lab </a:t>
            </a:r>
            <a:r>
              <a:rPr lang="en-US" b="1" dirty="0" smtClean="0"/>
              <a:t>4 - Linux </a:t>
            </a:r>
            <a:r>
              <a:rPr lang="en-US" b="1" dirty="0"/>
              <a:t>files, directories and basic commands 2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Submitted by: </a:t>
            </a:r>
            <a:r>
              <a:rPr lang="en-US" b="1" dirty="0" err="1"/>
              <a:t>Sandesh</a:t>
            </a:r>
            <a:r>
              <a:rPr lang="en-US" b="1" dirty="0"/>
              <a:t> Chaudhary</a:t>
            </a:r>
          </a:p>
          <a:p>
            <a:r>
              <a:rPr lang="en-US" dirty="0"/>
              <a:t>Roll No.: </a:t>
            </a:r>
            <a:r>
              <a:rPr lang="en-US" b="1" dirty="0"/>
              <a:t>21111009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710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60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369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066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     Touch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2.     </a:t>
            </a:r>
            <a:r>
              <a:rPr lang="en-US" dirty="0" err="1"/>
              <a:t>pwd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3.     finger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4.     </a:t>
            </a:r>
            <a:r>
              <a:rPr lang="en-US" dirty="0" err="1"/>
              <a:t>passwd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5.     date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6.     head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7.     tail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8.     cut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9.     sort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10.  </a:t>
            </a:r>
            <a:r>
              <a:rPr lang="en-US" dirty="0" err="1"/>
              <a:t>grep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91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04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441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673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44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60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95600" y="-15621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985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952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25</Words>
  <Application>Microsoft Office PowerPoint</Application>
  <PresentationFormat>Widescreen</PresentationFormat>
  <Paragraphs>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Lab 4 - Linux files, directories and basic commands 2 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 Linux Server OS</dc:title>
  <dc:creator>Acer</dc:creator>
  <cp:lastModifiedBy>Acer</cp:lastModifiedBy>
  <cp:revision>12</cp:revision>
  <dcterms:created xsi:type="dcterms:W3CDTF">2021-05-22T10:13:11Z</dcterms:created>
  <dcterms:modified xsi:type="dcterms:W3CDTF">2021-06-18T11:43:29Z</dcterms:modified>
</cp:coreProperties>
</file>

<file path=docProps/thumbnail.jpeg>
</file>